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118" d="100"/>
          <a:sy n="118" d="100"/>
        </p:scale>
        <p:origin x="84" y="-21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09/02/2022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3562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09/02/2022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668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09/02/2022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363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09/02/2022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17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09/02/2022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7852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09/02/2022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971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09/02/2022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6883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09/02/2022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35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09/02/2022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640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09/02/2022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87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09/02/2022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072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B6BE1-CA7C-43BF-A957-BE33006B1879}" type="datetimeFigureOut">
              <a:rPr lang="pt-PT" smtClean="0"/>
              <a:pPr/>
              <a:t>09/02/2022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081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89438" y="729049"/>
            <a:ext cx="4819135" cy="59559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Retângulo 11"/>
          <p:cNvSpPr/>
          <p:nvPr/>
        </p:nvSpPr>
        <p:spPr>
          <a:xfrm>
            <a:off x="2160031" y="1984464"/>
            <a:ext cx="4413764" cy="10750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CaixaDeTexto 12"/>
          <p:cNvSpPr txBox="1"/>
          <p:nvPr/>
        </p:nvSpPr>
        <p:spPr>
          <a:xfrm>
            <a:off x="2160031" y="1690381"/>
            <a:ext cx="45373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/>
              <a:t>Designação do projeto | TEMPERO &amp; VENERANDO – Expansão e 		              modernização da sua atividade</a:t>
            </a:r>
            <a:br>
              <a:rPr lang="pt-PT" sz="1100" dirty="0"/>
            </a:br>
            <a:r>
              <a:rPr lang="pt-PT" sz="1100" dirty="0"/>
              <a:t>Código do projeto |LISBOA-06-5141-FEDER-000141</a:t>
            </a:r>
          </a:p>
          <a:p>
            <a:r>
              <a:rPr lang="pt-PT" sz="1100" dirty="0"/>
              <a:t>	      LISBOA-06-4740-FSE-000111</a:t>
            </a:r>
          </a:p>
          <a:p>
            <a:r>
              <a:rPr lang="pt-PT" sz="1100" dirty="0"/>
              <a:t>Objetivo principal|</a:t>
            </a:r>
            <a:r>
              <a:rPr lang="pt-PT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PT" sz="1100" dirty="0"/>
              <a:t>Promover o emprego e apoiar a mobilidade laboral</a:t>
            </a:r>
          </a:p>
          <a:p>
            <a:r>
              <a:rPr lang="pt-PT" sz="1100" dirty="0"/>
              <a:t>Região de intervenção |LISBOA</a:t>
            </a:r>
          </a:p>
          <a:p>
            <a:r>
              <a:rPr lang="pt-PT" sz="1100" dirty="0"/>
              <a:t>Entidade beneficiária | TEMPERO &amp; VENERANDO - TECTOS FALSOS, DIVISÓRIAS E CONSTRUÇÃO CIVIL, LDA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160031" y="3163330"/>
            <a:ext cx="4537331" cy="1050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2098248" y="3186547"/>
            <a:ext cx="453733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/>
              <a:t>Data de aprovação | </a:t>
            </a:r>
            <a:r>
              <a:rPr lang="pt-PT" sz="900" dirty="0"/>
              <a:t>14-01-2019</a:t>
            </a:r>
          </a:p>
          <a:p>
            <a:r>
              <a:rPr lang="pt-PT" sz="1100" dirty="0"/>
              <a:t>Data de início | </a:t>
            </a:r>
            <a:r>
              <a:rPr lang="pt-PT" sz="900" dirty="0"/>
              <a:t>FEDER - 19-01-2018</a:t>
            </a:r>
          </a:p>
          <a:p>
            <a:r>
              <a:rPr lang="pt-PT" sz="900" dirty="0"/>
              <a:t>	FSE- 01-04-2019</a:t>
            </a:r>
          </a:p>
          <a:p>
            <a:r>
              <a:rPr lang="pt-PT" sz="1100" dirty="0"/>
              <a:t>Data de conclusão </a:t>
            </a:r>
            <a:r>
              <a:rPr lang="pt-PT" sz="900" dirty="0"/>
              <a:t>| FEDER -18-12-2019</a:t>
            </a:r>
          </a:p>
          <a:p>
            <a:r>
              <a:rPr lang="pt-PT" sz="900" dirty="0"/>
              <a:t>	          FSE -31-03-2021</a:t>
            </a:r>
          </a:p>
          <a:p>
            <a:r>
              <a:rPr lang="pt-PT" sz="1100" dirty="0"/>
              <a:t>Custo total elegível |</a:t>
            </a:r>
          </a:p>
          <a:p>
            <a:r>
              <a:rPr lang="pt-PT" sz="1100" dirty="0"/>
              <a:t>Apoio financeiro da União Europeia |</a:t>
            </a:r>
            <a:r>
              <a:rPr lang="pt-PT" sz="900" dirty="0"/>
              <a:t>FEDER – 81,586,16€</a:t>
            </a:r>
          </a:p>
          <a:p>
            <a:r>
              <a:rPr lang="pt-PT" sz="900" dirty="0"/>
              <a:t>		           FSE – 13,155,15€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2160031" y="4478447"/>
            <a:ext cx="4232677" cy="116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67945" algn="just">
              <a:lnSpc>
                <a:spcPct val="148000"/>
              </a:lnSpc>
              <a:spcBef>
                <a:spcPts val="605"/>
              </a:spcBef>
              <a:spcAft>
                <a:spcPts val="800"/>
              </a:spcAft>
              <a:tabLst>
                <a:tab pos="493395" algn="l"/>
              </a:tabLst>
            </a:pPr>
            <a:r>
              <a:rPr lang="pt-PT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 projeto de investimento tem como objetivo apoiar a expansão e modernização da TEMPERO &amp; VENERANDO capacitando-a para o alcance de uma maior visibilidade no mercado e uma melhor dinâmica com o cliente. </a:t>
            </a:r>
            <a:r>
              <a:rPr lang="pt-PT" sz="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Contribuindo assim para a diferenciação, inovação e aumento da sua competitividade, para o desenvolvimento da região e para o crescimento da taxa de emprego, através da criação líquida de emprego.</a:t>
            </a:r>
            <a:endParaRPr lang="pt-PT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Imagem 23">
            <a:extLst>
              <a:ext uri="{FF2B5EF4-FFF2-40B4-BE49-F238E27FC236}">
                <a16:creationId xmlns:a16="http://schemas.microsoft.com/office/drawing/2014/main" id="{DD1F92AB-4B8F-4A1A-8941-F7ABB039B5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405" t="39845" r="15335" b="35055"/>
          <a:stretch/>
        </p:blipFill>
        <p:spPr bwMode="auto">
          <a:xfrm>
            <a:off x="2442863" y="901136"/>
            <a:ext cx="4130932" cy="762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FEDDBB53-BCF1-4E58-B666-4860AEB1EB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067" y="5582603"/>
            <a:ext cx="1884522" cy="10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1207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174</Words>
  <Application>Microsoft Office PowerPoint</Application>
  <PresentationFormat>Ecrã Panorâmico</PresentationFormat>
  <Paragraphs>14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Paula Vicente</dc:creator>
  <cp:lastModifiedBy>Utilizador</cp:lastModifiedBy>
  <cp:revision>28</cp:revision>
  <dcterms:created xsi:type="dcterms:W3CDTF">2016-05-05T08:41:36Z</dcterms:created>
  <dcterms:modified xsi:type="dcterms:W3CDTF">2022-02-09T10:02:13Z</dcterms:modified>
</cp:coreProperties>
</file>